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4"/>
  </p:notesMasterIdLst>
  <p:sldIdLst>
    <p:sldId id="296" r:id="rId2"/>
    <p:sldId id="315" r:id="rId3"/>
  </p:sldIdLst>
  <p:sldSz cx="12192000" cy="6858000"/>
  <p:notesSz cx="6858000" cy="9144000"/>
  <p:defaultTextStyle>
    <a:defPPr>
      <a:defRPr lang="es-VE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66FF"/>
    <a:srgbClr val="CCFF66"/>
    <a:srgbClr val="00FF00"/>
    <a:srgbClr val="FF9900"/>
    <a:srgbClr val="808080"/>
    <a:srgbClr val="00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368" autoAdjust="0"/>
    <p:restoredTop sz="94660"/>
  </p:normalViewPr>
  <p:slideViewPr>
    <p:cSldViewPr>
      <p:cViewPr varScale="1">
        <p:scale>
          <a:sx n="72" d="100"/>
          <a:sy n="72" d="100"/>
        </p:scale>
        <p:origin x="105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>
                <a:latin typeface="Arial" charset="0"/>
              </a:defRPr>
            </a:lvl1pPr>
          </a:lstStyle>
          <a:p>
            <a:pPr>
              <a:defRPr/>
            </a:pPr>
            <a:fld id="{C3929F75-BC0D-46FF-A5A4-77C77A7AA4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486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21D73E8-9482-4A02-81D0-74D311E8E6F0}" type="slidenum">
              <a:rPr lang="es-E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s-ES" alt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altLang="en-US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51388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8140701" y="0"/>
            <a:ext cx="40513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72085" y="3337560"/>
            <a:ext cx="8640064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77400" y="1544812"/>
            <a:ext cx="8640064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1B903-5609-4F6A-B0BB-23A7CE5FF0EB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9624086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3F3C2-5975-468C-812E-8FC771CB8334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384770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4751388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8140701" y="0"/>
            <a:ext cx="40513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583838"/>
            <a:ext cx="88392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485800"/>
            <a:ext cx="88392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07435-D290-4C8A-B845-D2D23C7FC265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3969207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8768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89600" y="1600201"/>
            <a:ext cx="48768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111CB-3756-45D9-B9C2-1D3E02841275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028764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486400"/>
            <a:ext cx="5386917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5486400"/>
            <a:ext cx="5389033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516912"/>
            <a:ext cx="5386917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1516912"/>
            <a:ext cx="5389033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F566F-C5F6-412D-B709-A7EE71AD9DD9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91226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9960864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AAD84-F882-457E-AC09-7793D6A48766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421620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E9B97-8650-4275-B5C3-E3B657B8A97B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19928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5528"/>
            <a:ext cx="42672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214424"/>
            <a:ext cx="36576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94488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75433" y="6421439"/>
            <a:ext cx="1016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4D95C-BE5F-4444-8D34-CD60C3D0A480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345551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8976" y="1705709"/>
            <a:ext cx="4071824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20837" y="1019907"/>
            <a:ext cx="54864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08979" y="2998765"/>
            <a:ext cx="4071821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B800E-C526-4960-8268-78DEEBF89580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202858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129E8-771E-4C07-A391-EE3FC8EFD87C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77236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C7F21-577C-43D0-8079-CCF14175B642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932447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1388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9753600" y="0"/>
            <a:ext cx="24384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9956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421439"/>
            <a:ext cx="28448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165600" y="6421439"/>
            <a:ext cx="38608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871200" y="6421439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D6E12325-4A56-4419-9B4A-69C21E6510DC}" type="slidenum">
              <a:rPr lang="es-VE"/>
              <a:pPr>
                <a:defRPr/>
              </a:pPr>
              <a:t>‹#›</a:t>
            </a:fld>
            <a:endParaRPr lang="es-V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0" r:id="rId1"/>
    <p:sldLayoutId id="2147483754" r:id="rId2"/>
    <p:sldLayoutId id="2147483761" r:id="rId3"/>
    <p:sldLayoutId id="2147483755" r:id="rId4"/>
    <p:sldLayoutId id="2147483762" r:id="rId5"/>
    <p:sldLayoutId id="2147483756" r:id="rId6"/>
    <p:sldLayoutId id="2147483757" r:id="rId7"/>
    <p:sldLayoutId id="2147483763" r:id="rId8"/>
    <p:sldLayoutId id="2147483764" r:id="rId9"/>
    <p:sldLayoutId id="2147483758" r:id="rId10"/>
    <p:sldLayoutId id="21474837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969696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808080"/>
        </a:buClr>
        <a:buSzPct val="100000"/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1415480" y="3070984"/>
            <a:ext cx="4127437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es-ES_tradnl" altLang="en-US" sz="3800" b="1" u="none" dirty="0">
                <a:solidFill>
                  <a:srgbClr val="FFC000"/>
                </a:solidFill>
                <a:latin typeface="Segoe Print" pitchFamily="2" charset="0"/>
              </a:rPr>
              <a:t>El Mandala </a:t>
            </a:r>
            <a:br>
              <a:rPr lang="es-ES_tradnl" altLang="en-US" sz="3800" b="1" u="none" dirty="0">
                <a:solidFill>
                  <a:srgbClr val="FFC000"/>
                </a:solidFill>
                <a:latin typeface="Segoe Print" pitchFamily="2" charset="0"/>
              </a:rPr>
            </a:br>
            <a:r>
              <a:rPr lang="es-ES_tradnl" altLang="en-US" sz="3800" b="1" u="none" dirty="0">
                <a:solidFill>
                  <a:srgbClr val="FFC000"/>
                </a:solidFill>
                <a:latin typeface="Segoe Print" pitchFamily="2" charset="0"/>
              </a:rPr>
              <a:t>para anclar las potencialidades</a:t>
            </a:r>
            <a:endParaRPr lang="es-VE" altLang="en-US" sz="3800" b="1" u="none" dirty="0">
              <a:solidFill>
                <a:srgbClr val="FFC000"/>
              </a:solidFill>
              <a:latin typeface="Segoe Print" pitchFamily="2" charset="0"/>
            </a:endParaRPr>
          </a:p>
        </p:txBody>
      </p:sp>
      <p:pic>
        <p:nvPicPr>
          <p:cNvPr id="7171" name="Picture 5" descr="Mapa tesoro definitiv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63025"/>
            <a:ext cx="5816768" cy="6196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35D97E8-6D3D-481B-A60F-C60E37412402}"/>
              </a:ext>
            </a:extLst>
          </p:cNvPr>
          <p:cNvSpPr/>
          <p:nvPr/>
        </p:nvSpPr>
        <p:spPr>
          <a:xfrm>
            <a:off x="3071664" y="6021288"/>
            <a:ext cx="26510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419" sz="2400" u="none" dirty="0">
                <a:latin typeface="Segoe Script" panose="030B0504020000000003" pitchFamily="66" charset="0"/>
              </a:rPr>
              <a:t>Gisela García</a:t>
            </a:r>
            <a:endParaRPr lang="es-419" sz="2400" dirty="0">
              <a:latin typeface="Segoe Script" panose="030B0504020000000003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DA960B-FC09-4E53-A185-0075EFCEB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1432" y="328194"/>
            <a:ext cx="8964489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u="sng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es-ES_tradnl" altLang="en-US" sz="2400" b="1" u="none" dirty="0">
                <a:solidFill>
                  <a:srgbClr val="FFC000"/>
                </a:solidFill>
                <a:latin typeface="Segoe Print" pitchFamily="2" charset="0"/>
              </a:rPr>
              <a:t>Video: El Mandala para anclar las potencialidades</a:t>
            </a:r>
            <a:endParaRPr lang="es-VE" altLang="en-US" sz="2400" b="1" u="none" dirty="0">
              <a:solidFill>
                <a:srgbClr val="FFC000"/>
              </a:solidFill>
              <a:latin typeface="Segoe Print" pitchFamily="2" charset="0"/>
            </a:endParaRPr>
          </a:p>
        </p:txBody>
      </p:sp>
      <p:pic>
        <p:nvPicPr>
          <p:cNvPr id="4" name="Mandala para anclar las potencialidades">
            <a:hlinkClick r:id="" action="ppaction://media"/>
            <a:extLst>
              <a:ext uri="{FF2B5EF4-FFF2-40B4-BE49-F238E27FC236}">
                <a16:creationId xmlns:a16="http://schemas.microsoft.com/office/drawing/2014/main" id="{C201477A-C4F3-45E1-9792-D6A98DE1CE8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1118" y="904258"/>
            <a:ext cx="11548637" cy="5261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3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12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chnic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000000"/>
      </a:hlink>
      <a:folHlink>
        <a:srgbClr val="919191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1882</TotalTime>
  <Words>13</Words>
  <Application>Microsoft Office PowerPoint</Application>
  <PresentationFormat>Widescreen</PresentationFormat>
  <Paragraphs>4</Paragraphs>
  <Slides>2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Franklin Gothic Book</vt:lpstr>
      <vt:lpstr>Segoe Print</vt:lpstr>
      <vt:lpstr>Segoe Script</vt:lpstr>
      <vt:lpstr>Wingdings 2</vt:lpstr>
      <vt:lpstr>Technic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Geometría Sagrada</dc:title>
  <dc:creator>propietario</dc:creator>
  <cp:lastModifiedBy>Gisela Garcia</cp:lastModifiedBy>
  <cp:revision>92</cp:revision>
  <dcterms:created xsi:type="dcterms:W3CDTF">2006-07-13T00:03:36Z</dcterms:created>
  <dcterms:modified xsi:type="dcterms:W3CDTF">2018-05-01T23:53:53Z</dcterms:modified>
</cp:coreProperties>
</file>